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Y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3765"/>
    <a:srgbClr val="855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81" d="100"/>
          <a:sy n="81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8039F559-9380-3480-9224-730929293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9371FBDE-C83D-23C3-8CE4-AE16BF2E3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Y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78F80CC-6B03-E88A-F5F4-42EB0AE7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6E0D2EDA-ADDD-2FC7-5EDC-66DE327B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4B1002E-9931-26FF-193E-4B7A61D6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85552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4DB6892-AE0B-0C30-A388-B139C1BE1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62566366-E600-5133-475A-620A556FC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CDFCDFAC-A9B6-92F4-51B9-08788AE7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8842ABC5-2F04-D32F-9A9A-524156E6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8BACD56-F174-E1D8-AA45-53ECC5FE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00036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E9BACDFC-8D30-9071-82B1-29EBFC8C1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DA0D19D3-1143-BAF1-00F1-F2F8054C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D5A787C5-A34F-1235-FAFD-4D656092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F1FF112C-7F6E-41AF-58C3-EDBCD578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02D69726-5E70-7B5C-31E2-03E31076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46896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81B49E8-DCFC-9DFF-3905-66DB3F5D9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721B296-4887-DC55-592F-CEA321F22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411BE01-1C42-5AA5-1413-BE6EDD2A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1AE161B-9EBB-8F6A-F396-20C41946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9AA30B6C-A16B-D7E7-A7F1-654AF0C7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7480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278326A-01DB-174E-D7B7-1BED7255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9144A511-555A-99B7-B7C9-F9E97AD9C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19259045-A3CD-6AD0-6088-2AC14777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52BD66D-9CF8-5AE1-C07C-FE5E36B5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25BE9516-7065-E71E-83E2-0EF846F7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20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2C18EF3-F2E6-6D48-DF32-21486146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53B11A2F-01AF-2589-C9FF-8A7DBBA3C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D5E5105E-8011-6D93-BF32-EC60441E1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67859A9-4A96-27E6-D8FD-39417976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C0AAA465-6CC3-B8EE-6876-AA3C51C3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5B456A8F-AADA-88DB-2D1D-8EFD50BBB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58155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D8B686A-5D72-52D7-96D9-221758D6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E50821C7-CAEE-AA5F-FAC9-14AAC6876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5BC33BC3-4B18-4B0D-3709-11AA0F18A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CD05152F-6577-A668-6C33-F5DFD7E4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79090985-8949-03A6-3244-4B2900C3A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58000DE0-B873-1042-05C4-B7602981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5014F157-F027-A096-66EF-5AC95D88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FC82E01D-A8AB-3FBA-E8C7-60129CDCB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88861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8F076CF-50C0-96F7-8409-3823016F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48B5B5A4-3F75-08E9-C855-46EBFE7B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A3087361-BF3D-E4EB-AECA-B393723B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DFB27B0D-2BDF-C275-B1E9-4F9E4D6DE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91852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033B2AA9-1BFF-44CC-F8B0-C5035528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99F024EB-E403-5F81-2E71-F779A4101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CC0B865E-8D77-8311-AA38-D8488682A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2088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FD437FF-3C35-02C0-5B97-43A232BAC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A239E5B-C202-81F0-E970-810A0AAB3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1847F6C-D2B0-35B7-430B-CAEBF3143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994E8402-2F44-6909-E61A-2BC9D4C7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E52BD444-F6B6-63CE-63BA-8425E00E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723FA0E0-9741-42DB-7A1D-FAC28ECF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18250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399A5BA-23EF-8984-107C-EA508E4B4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4AA80BB5-9FBF-318E-DE9A-98DFD0877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Y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0D29B58A-E90D-2924-D5D1-21414B534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3EB62B72-739D-730E-1E7F-7D9B0E07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54719B39-2F55-BC08-0307-13A8D951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828A9B6D-29CC-ACEE-A4B2-74D2B5E5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58069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D3B38A02-E83B-07E1-0107-AC31A6FE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Y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4A48A9F5-CF03-0DF2-56CD-2E2970C42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Y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02DCF25-315A-0474-0786-D29927DC3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63ED6-7F1B-4185-B2B0-CCBEE36C8DDF}" type="datetimeFigureOut">
              <a:rPr lang="ar-YE" smtClean="0"/>
              <a:t>24/07/1446</a:t>
            </a:fld>
            <a:endParaRPr lang="ar-Y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64BE1DF6-AA28-FE89-791B-2FE2B553B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Y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619CC985-178D-7CE6-CA6F-836DCFB21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7A9F4-D73C-4D95-BC11-F5E48ACE169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97421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Y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89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0DD4A3D-0DF8-CD27-1AAA-DAEA44EAB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0977"/>
            <a:ext cx="10515600" cy="967881"/>
          </a:xfrm>
        </p:spPr>
        <p:txBody>
          <a:bodyPr/>
          <a:lstStyle/>
          <a:p>
            <a:r>
              <a:rPr lang="ar-SA" dirty="0">
                <a:solidFill>
                  <a:srgbClr val="855930"/>
                </a:solidFill>
                <a:latin typeface="Almarai Bold" pitchFamily="2" charset="-78"/>
                <a:cs typeface="+mn-cs"/>
              </a:rPr>
              <a:t>عنوان فرعي</a:t>
            </a:r>
            <a:endParaRPr lang="ar-YE" dirty="0">
              <a:solidFill>
                <a:srgbClr val="855930"/>
              </a:solidFill>
              <a:latin typeface="Almarai Bold" pitchFamily="2" charset="-78"/>
              <a:cs typeface="+mn-cs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2F18E49F-66D8-437A-068C-148C44C3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063765"/>
                </a:solidFill>
                <a:latin typeface="Almarai" pitchFamily="2" charset="-78"/>
              </a:rPr>
              <a:t>المحتوى </a:t>
            </a:r>
          </a:p>
          <a:p>
            <a:r>
              <a:rPr lang="ar-SA" dirty="0">
                <a:solidFill>
                  <a:srgbClr val="063765"/>
                </a:solidFill>
                <a:latin typeface="Almarai" pitchFamily="2" charset="-78"/>
              </a:rPr>
              <a:t>المحتوى</a:t>
            </a:r>
            <a:endParaRPr lang="ar-YE" dirty="0">
              <a:solidFill>
                <a:srgbClr val="063765"/>
              </a:solidFill>
              <a:latin typeface="Almarai" pitchFamily="2" charset="-78"/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xmlns="" id="{71936E22-5F43-5BE4-4143-899C302AD02F}"/>
              </a:ext>
            </a:extLst>
          </p:cNvPr>
          <p:cNvSpPr/>
          <p:nvPr/>
        </p:nvSpPr>
        <p:spPr>
          <a:xfrm flipH="1">
            <a:off x="11353800" y="887658"/>
            <a:ext cx="120797" cy="734518"/>
          </a:xfrm>
          <a:prstGeom prst="roundRect">
            <a:avLst/>
          </a:prstGeom>
          <a:solidFill>
            <a:srgbClr val="85593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63219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58996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</Words>
  <Application>Microsoft Office PowerPoint</Application>
  <PresentationFormat>مخصص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عنوان فرعي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Hi</dc:creator>
  <cp:lastModifiedBy>G.B</cp:lastModifiedBy>
  <cp:revision>2</cp:revision>
  <dcterms:created xsi:type="dcterms:W3CDTF">2025-01-20T23:20:35Z</dcterms:created>
  <dcterms:modified xsi:type="dcterms:W3CDTF">2025-01-23T16:46:41Z</dcterms:modified>
</cp:coreProperties>
</file>